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858000" cy="9144000"/>
  <p:defaultTextStyle>
    <a:defPPr>
      <a:defRPr lang="tr-T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80" y="-9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8470-2217-4A26-81F9-79684BEE5C19}" type="datetimeFigureOut">
              <a:rPr lang="tr-TR" smtClean="0"/>
              <a:t>29.09.2014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8A21-46CD-449E-BAA1-DD03786A47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5411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8470-2217-4A26-81F9-79684BEE5C19}" type="datetimeFigureOut">
              <a:rPr lang="tr-TR" smtClean="0"/>
              <a:t>29.09.2014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8A21-46CD-449E-BAA1-DD03786A47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6842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8470-2217-4A26-81F9-79684BEE5C19}" type="datetimeFigureOut">
              <a:rPr lang="tr-TR" smtClean="0"/>
              <a:t>29.09.2014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8A21-46CD-449E-BAA1-DD03786A47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38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8470-2217-4A26-81F9-79684BEE5C19}" type="datetimeFigureOut">
              <a:rPr lang="tr-TR" smtClean="0"/>
              <a:t>29.09.2014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8A21-46CD-449E-BAA1-DD03786A47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2102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8470-2217-4A26-81F9-79684BEE5C19}" type="datetimeFigureOut">
              <a:rPr lang="tr-TR" smtClean="0"/>
              <a:t>29.09.2014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8A21-46CD-449E-BAA1-DD03786A47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4883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8470-2217-4A26-81F9-79684BEE5C19}" type="datetimeFigureOut">
              <a:rPr lang="tr-TR" smtClean="0"/>
              <a:t>29.09.2014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8A21-46CD-449E-BAA1-DD03786A47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5246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8470-2217-4A26-81F9-79684BEE5C19}" type="datetimeFigureOut">
              <a:rPr lang="tr-TR" smtClean="0"/>
              <a:t>29.09.2014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8A21-46CD-449E-BAA1-DD03786A47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056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8470-2217-4A26-81F9-79684BEE5C19}" type="datetimeFigureOut">
              <a:rPr lang="tr-TR" smtClean="0"/>
              <a:t>29.09.2014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8A21-46CD-449E-BAA1-DD03786A47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846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8470-2217-4A26-81F9-79684BEE5C19}" type="datetimeFigureOut">
              <a:rPr lang="tr-TR" smtClean="0"/>
              <a:t>29.09.2014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8A21-46CD-449E-BAA1-DD03786A47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0109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8470-2217-4A26-81F9-79684BEE5C19}" type="datetimeFigureOut">
              <a:rPr lang="tr-TR" smtClean="0"/>
              <a:t>29.09.2014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8A21-46CD-449E-BAA1-DD03786A47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5941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8470-2217-4A26-81F9-79684BEE5C19}" type="datetimeFigureOut">
              <a:rPr lang="tr-TR" smtClean="0"/>
              <a:t>29.09.2014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8A21-46CD-449E-BAA1-DD03786A47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46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28470-2217-4A26-81F9-79684BEE5C19}" type="datetimeFigureOut">
              <a:rPr lang="tr-TR" smtClean="0"/>
              <a:t>29.09.2014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A8A21-46CD-449E-BAA1-DD03786A47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724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24136" y="741150"/>
            <a:ext cx="12025336" cy="82835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439684" y="264096"/>
            <a:ext cx="200067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ÖLÇÜ KROKİSİ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3376464" y="4009673"/>
            <a:ext cx="252216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İNŞAAT FAKÜLTESİ</a:t>
            </a:r>
          </a:p>
          <a:p>
            <a:pPr algn="ctr"/>
            <a:r>
              <a:rPr lang="tr-TR" dirty="0" smtClean="0">
                <a:solidFill>
                  <a:schemeClr val="bg1"/>
                </a:solidFill>
              </a:rPr>
              <a:t>D-BLOK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5470483" y="6555794"/>
            <a:ext cx="107433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CAFE’S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64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</Words>
  <Application>Microsoft Office PowerPoint</Application>
  <PresentationFormat>A3 Kağıt (297x420 mm)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Onur</dc:creator>
  <cp:lastModifiedBy>Onur</cp:lastModifiedBy>
  <cp:revision>3</cp:revision>
  <dcterms:created xsi:type="dcterms:W3CDTF">2014-09-29T09:21:04Z</dcterms:created>
  <dcterms:modified xsi:type="dcterms:W3CDTF">2014-09-29T09:36:11Z</dcterms:modified>
</cp:coreProperties>
</file>